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>
        <p:scale>
          <a:sx n="61" d="100"/>
          <a:sy n="61" d="100"/>
        </p:scale>
        <p:origin x="64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11700-A67B-FC4F-8A90-AFA895E949B3}" type="datetimeFigureOut">
              <a:rPr lang="tr-TR" smtClean="0"/>
              <a:t>6.05.2024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23E2C-1358-5946-8409-18C7669D8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246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11700-A67B-FC4F-8A90-AFA895E949B3}" type="datetimeFigureOut">
              <a:rPr lang="tr-TR" smtClean="0"/>
              <a:t>6.05.2024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23E2C-1358-5946-8409-18C7669D8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04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11700-A67B-FC4F-8A90-AFA895E949B3}" type="datetimeFigureOut">
              <a:rPr lang="tr-TR" smtClean="0"/>
              <a:t>6.05.2024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23E2C-1358-5946-8409-18C7669D8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4785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11700-A67B-FC4F-8A90-AFA895E949B3}" type="datetimeFigureOut">
              <a:rPr lang="tr-TR" smtClean="0"/>
              <a:t>6.05.2024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23E2C-1358-5946-8409-18C7669D8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9085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82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82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11700-A67B-FC4F-8A90-AFA895E949B3}" type="datetimeFigureOut">
              <a:rPr lang="tr-TR" smtClean="0"/>
              <a:t>6.05.2024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23E2C-1358-5946-8409-18C7669D8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112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11700-A67B-FC4F-8A90-AFA895E949B3}" type="datetimeFigureOut">
              <a:rPr lang="tr-TR" smtClean="0"/>
              <a:t>6.05.2024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23E2C-1358-5946-8409-18C7669D8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678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11700-A67B-FC4F-8A90-AFA895E949B3}" type="datetimeFigureOut">
              <a:rPr lang="tr-TR" smtClean="0"/>
              <a:t>6.05.2024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23E2C-1358-5946-8409-18C7669D8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936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11700-A67B-FC4F-8A90-AFA895E949B3}" type="datetimeFigureOut">
              <a:rPr lang="tr-TR" smtClean="0"/>
              <a:t>6.05.2024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23E2C-1358-5946-8409-18C7669D8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3147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11700-A67B-FC4F-8A90-AFA895E949B3}" type="datetimeFigureOut">
              <a:rPr lang="tr-TR" smtClean="0"/>
              <a:t>6.05.2024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23E2C-1358-5946-8409-18C7669D8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788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11700-A67B-FC4F-8A90-AFA895E949B3}" type="datetimeFigureOut">
              <a:rPr lang="tr-TR" smtClean="0"/>
              <a:t>6.05.2024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23E2C-1358-5946-8409-18C7669D8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5704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11700-A67B-FC4F-8A90-AFA895E949B3}" type="datetimeFigureOut">
              <a:rPr lang="tr-TR" smtClean="0"/>
              <a:t>6.05.2024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23E2C-1358-5946-8409-18C7669D8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55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A11700-A67B-FC4F-8A90-AFA895E949B3}" type="datetimeFigureOut">
              <a:rPr lang="tr-TR" smtClean="0"/>
              <a:t>6.05.2024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D23E2C-1358-5946-8409-18C7669D8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8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E4C8B7-038B-6B0B-EB87-52877E738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80597" y="762000"/>
            <a:ext cx="19582465" cy="2508313"/>
          </a:xfrm>
        </p:spPr>
        <p:txBody>
          <a:bodyPr>
            <a:normAutofit/>
          </a:bodyPr>
          <a:lstStyle/>
          <a:p>
            <a:r>
              <a:rPr lang="tr-TR" sz="4800" b="1" dirty="0"/>
              <a:t>BİTİRME TEZİ BAŞLIĞI</a:t>
            </a:r>
            <a:br>
              <a:rPr lang="tr-TR" sz="4000" dirty="0"/>
            </a:br>
            <a:br>
              <a:rPr lang="tr-TR" sz="4000" dirty="0"/>
            </a:br>
            <a:r>
              <a:rPr lang="tr-TR" sz="3200" dirty="0"/>
              <a:t>ÖĞRENCİ(LERİN) ADI</a:t>
            </a:r>
            <a:br>
              <a:rPr lang="tr-TR" sz="3200" dirty="0"/>
            </a:br>
            <a:r>
              <a:rPr lang="tr-TR" sz="3200" dirty="0"/>
              <a:t>DANIŞMANIN ADI</a:t>
            </a:r>
            <a:endParaRPr lang="tr-TR" sz="40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A5B6D99-60D6-ACE0-1976-E60403EE99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6456" y="3668199"/>
            <a:ext cx="24082343" cy="4004810"/>
          </a:xfrm>
        </p:spPr>
        <p:txBody>
          <a:bodyPr/>
          <a:lstStyle/>
          <a:p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ÖZET</a:t>
            </a:r>
          </a:p>
          <a:p>
            <a:pPr algn="just"/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ÇALIŞMANIN KISA ÖZETİ BU ALANDA OLACAKTIR. </a:t>
            </a:r>
          </a:p>
          <a:p>
            <a:pPr algn="just"/>
            <a:endParaRPr lang="tr-T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pic>
        <p:nvPicPr>
          <p:cNvPr id="5" name="Resim 4" descr="simge, sembol, logo, ticari marka, amblem içeren bir resim&#10;&#10;Açıklama otomatik olarak oluşturuldu">
            <a:extLst>
              <a:ext uri="{FF2B5EF4-FFF2-40B4-BE49-F238E27FC236}">
                <a16:creationId xmlns:a16="http://schemas.microsoft.com/office/drawing/2014/main" id="{D85A46D7-FDBD-7176-EB20-2EDFC9863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435862"/>
            <a:ext cx="2508313" cy="2508313"/>
          </a:xfrm>
          <a:prstGeom prst="rect">
            <a:avLst/>
          </a:prstGeom>
        </p:spPr>
      </p:pic>
      <p:pic>
        <p:nvPicPr>
          <p:cNvPr id="6" name="Resim 5" descr="simge, sembol, logo, ticari marka, amblem içeren bir resim&#10;&#10;Açıklama otomatik olarak oluşturuldu">
            <a:extLst>
              <a:ext uri="{FF2B5EF4-FFF2-40B4-BE49-F238E27FC236}">
                <a16:creationId xmlns:a16="http://schemas.microsoft.com/office/drawing/2014/main" id="{7B55E783-4963-E227-1175-C0E285445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63062" y="435861"/>
            <a:ext cx="2508313" cy="2508313"/>
          </a:xfrm>
          <a:prstGeom prst="rect">
            <a:avLst/>
          </a:prstGeom>
        </p:spPr>
      </p:pic>
      <p:sp>
        <p:nvSpPr>
          <p:cNvPr id="7" name="Metin kutusu 6">
            <a:extLst>
              <a:ext uri="{FF2B5EF4-FFF2-40B4-BE49-F238E27FC236}">
                <a16:creationId xmlns:a16="http://schemas.microsoft.com/office/drawing/2014/main" id="{AA54AC9D-4305-44D0-725C-DABAA5A60232}"/>
              </a:ext>
            </a:extLst>
          </p:cNvPr>
          <p:cNvSpPr txBox="1"/>
          <p:nvPr/>
        </p:nvSpPr>
        <p:spPr>
          <a:xfrm>
            <a:off x="1431235" y="8428383"/>
            <a:ext cx="20077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POSTERİN GERİ KALANI İLE İLGİLİ TASARIM VE BİLGİ YERLEŞİMİ ÖĞRENCİ VE SANIŞMANIN KONUYU NASIL SUNMAK İSTEDİĞİNE GÖRE ÖZGÜN OLARAK YAPILABİLECEKTİR. </a:t>
            </a:r>
          </a:p>
        </p:txBody>
      </p:sp>
    </p:spTree>
    <p:extLst>
      <p:ext uri="{BB962C8B-B14F-4D97-AF65-F5344CB8AC3E}">
        <p14:creationId xmlns:p14="http://schemas.microsoft.com/office/powerpoint/2010/main" val="4163141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42</Words>
  <Application>Microsoft Macintosh PowerPoint</Application>
  <PresentationFormat>Özel</PresentationFormat>
  <Paragraphs>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Teması</vt:lpstr>
      <vt:lpstr>BİTİRME TEZİ BAŞLIĞI  ÖĞRENCİ(LERİN) ADI DANIŞMANIN ADI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BİTİRME TEZİ BAŞLIĞI  ÖĞRENCİ(LERİN) ADI DANIŞMANIN ADI</dc:title>
  <dc:creator>Fatih YAYLA</dc:creator>
  <cp:lastModifiedBy>Fatih YAYLA</cp:lastModifiedBy>
  <cp:revision>1</cp:revision>
  <dcterms:created xsi:type="dcterms:W3CDTF">2024-05-06T06:24:02Z</dcterms:created>
  <dcterms:modified xsi:type="dcterms:W3CDTF">2024-05-06T06:40:56Z</dcterms:modified>
</cp:coreProperties>
</file>